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9" r:id="rId2"/>
    <p:sldId id="300" r:id="rId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2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2E55-ECD1-4149-96E8-4887A38EE54D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5DD9-D165-4AE2-80EA-4DAABE9CEE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4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4DB3C-5E64-45D5-AD97-4F0CA27C8A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51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4DB3C-5E64-45D5-AD97-4F0CA27C8A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0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00A0B-1533-440C-A778-123C7E1AE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963B5E-CFA2-44FA-952A-9323E4364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3337D6-C3C8-47F9-838E-DA8F95EA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BAA348-6502-42F7-BA2C-4F0F4A54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0B07E9-D32E-4115-AF11-D979F2B7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1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9531D1-D08A-49E5-890F-95C2CFBF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DB91A5-8D91-44A1-883F-FF6586EE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2D36AE-5EDC-4994-A662-3BD5238F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F8D24B-3E47-4C61-ABDD-B5A96AF3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07008-01F1-4F4B-BF22-4ABAF8B8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38AA184-C6A9-48E2-8F69-DE9A5C99F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50708C-355D-4BD3-A6DB-EFCCCC1A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8DF554-8D36-4109-9E7C-3DC75908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2E2AD4-3D76-4114-9E2E-E0C9ACF5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555B1B-3AB0-4E56-BA3D-42CE1BC7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6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7E795-1233-48E7-BE50-02C497A5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FC5824-49D8-463F-AD44-DCFBEE3F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8B317C-F057-4C6A-AA5B-E34F26A3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732A66-9DEC-473A-8648-2EC8B163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BE618F-F3A0-4ADF-9366-E86AED25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7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6A67F-16C3-4D86-BE5A-296FB4A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4DC8E1-3421-4FA5-B27E-EF29C7208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8FE299-8A11-41F3-B77B-37F64725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0E8962-95DE-4D69-AB0D-6345A926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B9C7F1-FC88-4D99-970E-8A192CBE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86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212A9-935F-4D7B-9877-C0E78C6A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5291D-4441-498C-8C30-615280036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C68D8FE-B7DD-4F91-9FB7-3894F5338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609654-8BC6-4987-BA8D-CA5225B4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B9871A-4964-453D-9F9F-3C18280A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E22ADA-0BA5-47A1-9AF2-17FC5D83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89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3ED771-B143-45E8-9EC7-EC18CE7A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9D21ED-A6AC-489D-BA01-69EEFB75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61BE04-2B3D-459B-8C04-B590992F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75CE8F4-DC55-420D-8276-021126062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A570F7-C468-496A-BE56-F2E048F47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9D66A3-97E1-4618-88E1-446EC588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7F739A3-CB91-43A0-B12A-49BD17F1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7BB0D37-A137-43F9-8626-85A57658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1DA44-FBB2-4816-AA85-6D49A7AC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E5B216-F766-40F3-AC6D-8620BECE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DC6BCD-9674-47A0-B115-5BCBD3BE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1D681C-792B-43CF-A142-CABF2E9E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6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3ACB13-7E99-4D19-9DF1-3405561A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04BD1E4-79E9-4E8B-91B1-7CA4913B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704015-AEF1-4C0E-AADB-B0743F8C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0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EE959-1A3A-4868-9F21-54B47912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FC1331-DF44-40F9-8B74-9CEDE4E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33E4F9-0AB4-47CE-8901-66F2A2DB7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C4A09E-60CD-4A93-9DB6-0C3CFF00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C0BD8A-521C-4465-AA2D-70F2AFD1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083E10-9175-419C-BA61-3DBB60DA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5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CBB40-D64D-4DD9-9A82-0A893A6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FD4CC90-A4CF-4DFF-8583-E448D9FBF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19649A-08E0-4AAA-914B-472CBEEC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8A6CB9-64E0-433F-A12E-0A4AA173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6E842B-4F0C-453E-91CE-6404D1E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9A1B12-DD9B-4D5D-8C33-1E591666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52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3D33617-EE8A-4D87-9CDE-92AD4C7C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D11019-29EA-442D-A844-48EA9544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9C3205-56E5-4167-B400-B7F2B462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D988-5DF0-4C9E-B56C-7723C8636AEB}" type="datetimeFigureOut">
              <a:rPr lang="zh-TW" altLang="en-US" smtClean="0"/>
              <a:t>2023/7/5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16AE7E-49F6-4763-844E-3DED2D495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AA1435-C66D-43ED-8C5E-619754604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3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B326394E-A901-46F1-88B1-6FFB07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6"/>
          <a:stretch/>
        </p:blipFill>
        <p:spPr>
          <a:xfrm>
            <a:off x="-1" y="0"/>
            <a:ext cx="12192001" cy="2846780"/>
          </a:xfrm>
          <a:prstGeom prst="rect">
            <a:avLst/>
          </a:prstGeom>
        </p:spPr>
      </p:pic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15408587-F14A-4B54-ACDF-0BB7960A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4127" b="85750"/>
          <a:stretch/>
        </p:blipFill>
        <p:spPr>
          <a:xfrm>
            <a:off x="3103927" y="0"/>
            <a:ext cx="2583810" cy="2456576"/>
          </a:xfrm>
          <a:prstGeom prst="rect">
            <a:avLst/>
          </a:prstGeom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82005C42-338A-4D6E-8A06-C7D9E292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88419"/>
          <a:stretch/>
        </p:blipFill>
        <p:spPr>
          <a:xfrm>
            <a:off x="5687737" y="0"/>
            <a:ext cx="2181136" cy="1996580"/>
          </a:xfrm>
          <a:prstGeom prst="rect">
            <a:avLst/>
          </a:prstGeom>
        </p:spPr>
      </p:pic>
      <p:pic>
        <p:nvPicPr>
          <p:cNvPr id="7" name="圖片 6" descr="一張含有 桌 的圖片&#10;&#10;自動產生的描述">
            <a:extLst>
              <a:ext uri="{FF2B5EF4-FFF2-40B4-BE49-F238E27FC236}">
                <a16:creationId xmlns:a16="http://schemas.microsoft.com/office/drawing/2014/main" id="{277B6628-194D-4234-A70A-E1C408E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91012"/>
          <a:stretch/>
        </p:blipFill>
        <p:spPr>
          <a:xfrm>
            <a:off x="7868873" y="0"/>
            <a:ext cx="2181136" cy="176500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8950261-D8F5-4F36-BB26-7C30D9CB426D}"/>
              </a:ext>
            </a:extLst>
          </p:cNvPr>
          <p:cNvSpPr txBox="1"/>
          <p:nvPr/>
        </p:nvSpPr>
        <p:spPr>
          <a:xfrm>
            <a:off x="-1" y="428191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年第</a:t>
            </a:r>
            <a:r>
              <a:rPr lang="en-US" altLang="zh-TW" sz="4000" b="1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次燃煤採購審議小組會議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EEB532-8E96-402C-947E-4AA81AF738D2}"/>
              </a:ext>
            </a:extLst>
          </p:cNvPr>
          <p:cNvSpPr txBox="1"/>
          <p:nvPr/>
        </p:nvSpPr>
        <p:spPr>
          <a:xfrm>
            <a:off x="-2" y="16079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會議紀要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05A2F03-5C95-4408-B836-AC0845309793}"/>
              </a:ext>
            </a:extLst>
          </p:cNvPr>
          <p:cNvCxnSpPr>
            <a:cxnSpLocks/>
          </p:cNvCxnSpPr>
          <p:nvPr/>
        </p:nvCxnSpPr>
        <p:spPr>
          <a:xfrm>
            <a:off x="948690" y="1364894"/>
            <a:ext cx="10537967" cy="0"/>
          </a:xfrm>
          <a:prstGeom prst="line">
            <a:avLst/>
          </a:prstGeom>
          <a:ln w="19050">
            <a:solidFill>
              <a:srgbClr val="30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DE791220-AC8B-4E32-8980-ABABD1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7" r="81450" b="98184"/>
          <a:stretch/>
        </p:blipFill>
        <p:spPr>
          <a:xfrm>
            <a:off x="5114893" y="1221044"/>
            <a:ext cx="1954974" cy="287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C90331-A4B2-4E1C-B1B9-49BEFF6A7D54}"/>
              </a:ext>
            </a:extLst>
          </p:cNvPr>
          <p:cNvSpPr txBox="1"/>
          <p:nvPr/>
        </p:nvSpPr>
        <p:spPr>
          <a:xfrm>
            <a:off x="-3623" y="1194936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平臺執行情形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7195968-8DC9-4C4A-BD45-A2D44BAF84E5}"/>
              </a:ext>
            </a:extLst>
          </p:cNvPr>
          <p:cNvSpPr/>
          <p:nvPr/>
        </p:nvSpPr>
        <p:spPr>
          <a:xfrm>
            <a:off x="397076" y="2979772"/>
            <a:ext cx="1620000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D4155E-057C-4DD7-845F-66F957A8A60F}"/>
              </a:ext>
            </a:extLst>
          </p:cNvPr>
          <p:cNvSpPr txBox="1"/>
          <p:nvPr/>
        </p:nvSpPr>
        <p:spPr>
          <a:xfrm>
            <a:off x="388688" y="3034328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會議日期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E530D11-E03B-4353-93BC-37AE5DDE35A6}"/>
              </a:ext>
            </a:extLst>
          </p:cNvPr>
          <p:cNvSpPr/>
          <p:nvPr/>
        </p:nvSpPr>
        <p:spPr>
          <a:xfrm>
            <a:off x="6259867" y="2979772"/>
            <a:ext cx="1620000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2DF079F-B7CC-47ED-AF65-A7417C8522B1}"/>
              </a:ext>
            </a:extLst>
          </p:cNvPr>
          <p:cNvSpPr txBox="1"/>
          <p:nvPr/>
        </p:nvSpPr>
        <p:spPr>
          <a:xfrm>
            <a:off x="6251479" y="3034328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會議地點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A5A18C7-C36D-487E-AD82-22A634135F80}"/>
              </a:ext>
            </a:extLst>
          </p:cNvPr>
          <p:cNvSpPr txBox="1"/>
          <p:nvPr/>
        </p:nvSpPr>
        <p:spPr>
          <a:xfrm>
            <a:off x="2161785" y="3030160"/>
            <a:ext cx="2295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9C6197-3B7B-4C1A-9F38-C3F3FD40FB68}"/>
              </a:ext>
            </a:extLst>
          </p:cNvPr>
          <p:cNvSpPr txBox="1"/>
          <p:nvPr/>
        </p:nvSpPr>
        <p:spPr>
          <a:xfrm>
            <a:off x="8024575" y="3030161"/>
            <a:ext cx="3584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總管理處副樓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樓會議室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53EB388C-8EAA-4F2B-8B2D-B78B4B1806F8}"/>
              </a:ext>
            </a:extLst>
          </p:cNvPr>
          <p:cNvSpPr/>
          <p:nvPr/>
        </p:nvSpPr>
        <p:spPr>
          <a:xfrm>
            <a:off x="380300" y="4405405"/>
            <a:ext cx="1636776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EF59E3B-C8FA-4843-963D-07B593C15EBF}"/>
              </a:ext>
            </a:extLst>
          </p:cNvPr>
          <p:cNvSpPr txBox="1"/>
          <p:nvPr/>
        </p:nvSpPr>
        <p:spPr>
          <a:xfrm>
            <a:off x="371912" y="4459961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出席人員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D13DD0B-BEB8-44CB-B8B6-F8CBC45D3530}"/>
              </a:ext>
            </a:extLst>
          </p:cNvPr>
          <p:cNvSpPr txBox="1"/>
          <p:nvPr/>
        </p:nvSpPr>
        <p:spPr>
          <a:xfrm>
            <a:off x="2161785" y="4356079"/>
            <a:ext cx="9811400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董事：莊董事銘池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諮詢委員：吳委員再益、廖委員惠珠、楊委員豐碩、柯委員瓊鳳、蔡委員岳勳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臺北地方檢察署：陳主任檢察官舒怡、鍾主任思源</a:t>
            </a:r>
            <a:endParaRPr kumimoji="0" lang="en-US" altLang="zh-TW" sz="2200" b="1" i="0" u="none" strike="noStrike" kern="1200" cap="none" spc="10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just">
              <a:lnSpc>
                <a:spcPts val="3700"/>
              </a:lnSpc>
              <a:defRPr/>
            </a:pP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法務部廉政署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：陳科長淑萍</a:t>
            </a:r>
            <a:endParaRPr lang="en-US" altLang="zh-TW" sz="22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3700"/>
              </a:lnSpc>
              <a:defRPr/>
            </a:pP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政風處：蔡科長秀宜、劉督導佩洵</a:t>
            </a:r>
            <a:endParaRPr kumimoji="0" lang="en-US" altLang="zh-TW" sz="2200" b="1" i="0" u="none" strike="noStrike" kern="1200" cap="none" spc="10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just">
              <a:lnSpc>
                <a:spcPts val="3700"/>
              </a:lnSpc>
              <a:defRPr/>
            </a:pP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just">
              <a:lnSpc>
                <a:spcPts val="3700"/>
              </a:lnSpc>
              <a:defRPr/>
            </a:pPr>
            <a:endParaRPr kumimoji="0" lang="en-US" altLang="zh-TW" sz="2200" b="1" i="0" u="none" strike="noStrike" kern="1200" cap="none" spc="10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9CC2873-DB18-40AF-8D92-C86D0523774B}"/>
              </a:ext>
            </a:extLst>
          </p:cNvPr>
          <p:cNvSpPr/>
          <p:nvPr/>
        </p:nvSpPr>
        <p:spPr>
          <a:xfrm>
            <a:off x="397076" y="3687095"/>
            <a:ext cx="1620000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0A3E909-8782-4549-93EF-9D458CF89F6E}"/>
              </a:ext>
            </a:extLst>
          </p:cNvPr>
          <p:cNvSpPr txBox="1"/>
          <p:nvPr/>
        </p:nvSpPr>
        <p:spPr>
          <a:xfrm>
            <a:off x="388688" y="3741651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會議主席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17BD2A-90DB-4558-9F43-0693E3A5D69D}"/>
              </a:ext>
            </a:extLst>
          </p:cNvPr>
          <p:cNvSpPr txBox="1"/>
          <p:nvPr/>
        </p:nvSpPr>
        <p:spPr>
          <a:xfrm>
            <a:off x="2161785" y="3741812"/>
            <a:ext cx="3151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本公司王副總經理振勇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B326394E-A901-46F1-88B1-6FFB07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6"/>
          <a:stretch/>
        </p:blipFill>
        <p:spPr>
          <a:xfrm>
            <a:off x="-1" y="0"/>
            <a:ext cx="12192001" cy="2846780"/>
          </a:xfrm>
          <a:prstGeom prst="rect">
            <a:avLst/>
          </a:prstGeom>
        </p:spPr>
      </p:pic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15408587-F14A-4B54-ACDF-0BB7960A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4127" b="85750"/>
          <a:stretch/>
        </p:blipFill>
        <p:spPr>
          <a:xfrm>
            <a:off x="3103927" y="0"/>
            <a:ext cx="2583810" cy="2456576"/>
          </a:xfrm>
          <a:prstGeom prst="rect">
            <a:avLst/>
          </a:prstGeom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82005C42-338A-4D6E-8A06-C7D9E292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88419"/>
          <a:stretch/>
        </p:blipFill>
        <p:spPr>
          <a:xfrm>
            <a:off x="5687737" y="0"/>
            <a:ext cx="2181136" cy="1996580"/>
          </a:xfrm>
          <a:prstGeom prst="rect">
            <a:avLst/>
          </a:prstGeom>
        </p:spPr>
      </p:pic>
      <p:pic>
        <p:nvPicPr>
          <p:cNvPr id="7" name="圖片 6" descr="一張含有 桌 的圖片&#10;&#10;自動產生的描述">
            <a:extLst>
              <a:ext uri="{FF2B5EF4-FFF2-40B4-BE49-F238E27FC236}">
                <a16:creationId xmlns:a16="http://schemas.microsoft.com/office/drawing/2014/main" id="{277B6628-194D-4234-A70A-E1C408E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91012"/>
          <a:stretch/>
        </p:blipFill>
        <p:spPr>
          <a:xfrm>
            <a:off x="7868873" y="0"/>
            <a:ext cx="2181136" cy="17650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EEB532-8E96-402C-947E-4AA81AF738D2}"/>
              </a:ext>
            </a:extLst>
          </p:cNvPr>
          <p:cNvSpPr txBox="1"/>
          <p:nvPr/>
        </p:nvSpPr>
        <p:spPr>
          <a:xfrm>
            <a:off x="-2" y="16079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會議紀要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05A2F03-5C95-4408-B836-AC0845309793}"/>
              </a:ext>
            </a:extLst>
          </p:cNvPr>
          <p:cNvCxnSpPr>
            <a:cxnSpLocks/>
          </p:cNvCxnSpPr>
          <p:nvPr/>
        </p:nvCxnSpPr>
        <p:spPr>
          <a:xfrm>
            <a:off x="948690" y="1364894"/>
            <a:ext cx="10537967" cy="0"/>
          </a:xfrm>
          <a:prstGeom prst="line">
            <a:avLst/>
          </a:prstGeom>
          <a:ln w="19050">
            <a:solidFill>
              <a:srgbClr val="30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DE791220-AC8B-4E32-8980-ABABD1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7" r="81450" b="98184"/>
          <a:stretch/>
        </p:blipFill>
        <p:spPr>
          <a:xfrm>
            <a:off x="5114893" y="1221044"/>
            <a:ext cx="1954974" cy="287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C90331-A4B2-4E1C-B1B9-49BEFF6A7D54}"/>
              </a:ext>
            </a:extLst>
          </p:cNvPr>
          <p:cNvSpPr txBox="1"/>
          <p:nvPr/>
        </p:nvSpPr>
        <p:spPr>
          <a:xfrm>
            <a:off x="-3623" y="1194936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平臺執行情形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1E17AC7-5CB7-4CBF-AD39-369C49086E08}"/>
              </a:ext>
            </a:extLst>
          </p:cNvPr>
          <p:cNvSpPr txBox="1"/>
          <p:nvPr/>
        </p:nvSpPr>
        <p:spPr>
          <a:xfrm>
            <a:off x="2409675" y="3006545"/>
            <a:ext cx="9748163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00"/>
              </a:lnSpc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本公司郭副總經理天合</a:t>
            </a:r>
            <a:endParaRPr kumimoji="0" lang="en-US" altLang="zh-TW" sz="2200" i="0" u="none" strike="noStrike" kern="1200" cap="none" spc="10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just">
              <a:lnSpc>
                <a:spcPts val="3700"/>
              </a:lnSpc>
              <a:defRPr/>
            </a:pP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本公司政風處：林處長孝仁、鄭副處長凱文、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組長俊洲、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邱督導粲徨</a:t>
            </a:r>
            <a:endParaRPr lang="en-US" altLang="zh-TW" sz="22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3700"/>
              </a:lnSpc>
              <a:defRPr/>
            </a:pP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孫處長志雄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材料處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、任處長曾平（燃料處）、鄭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副處長普建（發電處）李副處長佩珊（會計處）</a:t>
            </a: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、洪代理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主任筱玲（法務室）</a:t>
            </a:r>
            <a:endParaRPr kumimoji="0" lang="en-US" altLang="zh-TW" sz="2200" b="1" i="0" u="none" strike="noStrike" kern="1200" cap="none" spc="100" normalizeH="0" baseline="0" noProof="0" dirty="0">
              <a:ln>
                <a:noFill/>
              </a:ln>
              <a:solidFill>
                <a:srgbClr val="3034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D7C2B96-61B3-4106-8AD3-10C67AA98979}"/>
              </a:ext>
            </a:extLst>
          </p:cNvPr>
          <p:cNvSpPr/>
          <p:nvPr/>
        </p:nvSpPr>
        <p:spPr>
          <a:xfrm>
            <a:off x="403303" y="3031910"/>
            <a:ext cx="1620000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A85721F-E3A4-4382-A111-9E9100DCD666}"/>
              </a:ext>
            </a:extLst>
          </p:cNvPr>
          <p:cNvSpPr txBox="1"/>
          <p:nvPr/>
        </p:nvSpPr>
        <p:spPr>
          <a:xfrm>
            <a:off x="394915" y="3086466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出席人員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6A98FB0-411C-265C-9FD2-17623ED6AB5A}"/>
              </a:ext>
            </a:extLst>
          </p:cNvPr>
          <p:cNvGrpSpPr/>
          <p:nvPr/>
        </p:nvGrpSpPr>
        <p:grpSpPr>
          <a:xfrm>
            <a:off x="394915" y="5043050"/>
            <a:ext cx="10888910" cy="987450"/>
            <a:chOff x="394915" y="4703679"/>
            <a:chExt cx="10888910" cy="987450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37195968-8DC9-4C4A-BD45-A2D44BAF84E5}"/>
                </a:ext>
              </a:extLst>
            </p:cNvPr>
            <p:cNvSpPr/>
            <p:nvPr/>
          </p:nvSpPr>
          <p:spPr>
            <a:xfrm>
              <a:off x="403303" y="4755932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solidFill>
                <a:srgbClr val="2FA3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5D4155E-057C-4DD7-845F-66F957A8A60F}"/>
                </a:ext>
              </a:extLst>
            </p:cNvPr>
            <p:cNvSpPr txBox="1"/>
            <p:nvPr/>
          </p:nvSpPr>
          <p:spPr>
            <a:xfrm>
              <a:off x="394915" y="4810488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審議事項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A5A18C7-C36D-487E-AD82-22A634135F80}"/>
                </a:ext>
              </a:extLst>
            </p:cNvPr>
            <p:cNvSpPr txBox="1"/>
            <p:nvPr/>
          </p:nvSpPr>
          <p:spPr>
            <a:xfrm>
              <a:off x="2855908" y="4703679"/>
              <a:ext cx="8427917" cy="9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3700"/>
                </a:lnSpc>
                <a:defRPr/>
              </a:pPr>
              <a:r>
                <a:rPr lang="en-US" altLang="zh-TW" sz="2200" b="1" spc="100" dirty="0">
                  <a:solidFill>
                    <a:srgbClr val="3034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111</a:t>
              </a:r>
              <a:r>
                <a:rPr lang="zh-TW" altLang="en-US" sz="2200" b="1" spc="100" dirty="0">
                  <a:solidFill>
                    <a:srgbClr val="3034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年燃煤採購辦理情形</a:t>
              </a:r>
              <a:endPara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lvl="0" algn="just">
                <a:lnSpc>
                  <a:spcPts val="3700"/>
                </a:lnSpc>
                <a:defRPr/>
              </a:pPr>
              <a:r>
                <a:rPr lang="en-US" altLang="zh-TW" sz="2200" b="1" spc="100" dirty="0">
                  <a:solidFill>
                    <a:srgbClr val="3034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en-US" sz="2200" b="1" spc="100" dirty="0">
                  <a:solidFill>
                    <a:srgbClr val="3034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年燃煤採購現況</a:t>
              </a:r>
              <a:endPara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80ADC260-D24A-484D-B6B4-F10177B7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9675" y="4837040"/>
              <a:ext cx="284612" cy="28800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59A7523-A11B-48F1-AE55-CD3E4120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9675" y="5315255"/>
              <a:ext cx="284612" cy="288000"/>
            </a:xfrm>
            <a:prstGeom prst="rect">
              <a:avLst/>
            </a:prstGeom>
          </p:spPr>
        </p:pic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3EFBBE9-1E09-42A2-AD25-BFED3F66AF11}"/>
              </a:ext>
            </a:extLst>
          </p:cNvPr>
          <p:cNvSpPr txBox="1"/>
          <p:nvPr/>
        </p:nvSpPr>
        <p:spPr>
          <a:xfrm>
            <a:off x="-1" y="428191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年第</a:t>
            </a:r>
            <a:r>
              <a:rPr lang="en-US" altLang="zh-TW" sz="4000" b="1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次燃煤採購審議小組會議</a:t>
            </a:r>
          </a:p>
        </p:txBody>
      </p:sp>
    </p:spTree>
    <p:extLst>
      <p:ext uri="{BB962C8B-B14F-4D97-AF65-F5344CB8AC3E}">
        <p14:creationId xmlns:p14="http://schemas.microsoft.com/office/powerpoint/2010/main" val="358210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221</Words>
  <Application>Microsoft Office PowerPoint</Application>
  <PresentationFormat>寬螢幕</PresentationFormat>
  <Paragraphs>27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王采翎</dc:creator>
  <cp:lastModifiedBy>政風處</cp:lastModifiedBy>
  <cp:revision>14</cp:revision>
  <cp:lastPrinted>2023-05-15T01:59:54Z</cp:lastPrinted>
  <dcterms:created xsi:type="dcterms:W3CDTF">2021-10-14T01:13:59Z</dcterms:created>
  <dcterms:modified xsi:type="dcterms:W3CDTF">2023-07-05T01:28:44Z</dcterms:modified>
</cp:coreProperties>
</file>