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99" r:id="rId2"/>
    <p:sldId id="300" r:id="rId3"/>
    <p:sldId id="301" r:id="rId4"/>
  </p:sldIdLst>
  <p:sldSz cx="12192000" cy="6858000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7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523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82E55-ECD1-4149-96E8-4887A38EE54D}" type="datetimeFigureOut">
              <a:rPr lang="zh-TW" altLang="en-US" smtClean="0"/>
              <a:t>2023/6/15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45DD9-D165-4AE2-80EA-4DAABE9CEE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0449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4DB3C-5E64-45D5-AD97-4F0CA27C8A5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516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4DB3C-5E64-45D5-AD97-4F0CA27C8A5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106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4DB3C-5E64-45D5-AD97-4F0CA27C8A5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223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B00A0B-1533-440C-A778-123C7E1AE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D963B5E-CFA2-44FA-952A-9323E4364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23337D6-C3C8-47F9-838E-DA8F95EA3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D988-5DF0-4C9E-B56C-7723C8636AEB}" type="datetimeFigureOut">
              <a:rPr lang="zh-TW" altLang="en-US" smtClean="0"/>
              <a:t>2023/6/15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2BAA348-6502-42F7-BA2C-4F0F4A549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B0B07E9-D32E-4115-AF11-D979F2B77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CF46-B936-4BF5-827F-1DD5159937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0157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9531D1-D08A-49E5-890F-95C2CFBF7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2DB91A5-8D91-44A1-883F-FF6586EE8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62D36AE-5EDC-4994-A662-3BD5238FB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D988-5DF0-4C9E-B56C-7723C8636AEB}" type="datetimeFigureOut">
              <a:rPr lang="zh-TW" altLang="en-US" smtClean="0"/>
              <a:t>2023/6/15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2F8D24B-3E47-4C61-ABDD-B5A96AF37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0907008-01F1-4F4B-BF22-4ABAF8B8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CF46-B936-4BF5-827F-1DD5159937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0714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38AA184-C6A9-48E2-8F69-DE9A5C99F4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250708C-355D-4BD3-A6DB-EFCCCC1AC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E8DF554-8D36-4109-9E7C-3DC75908A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D988-5DF0-4C9E-B56C-7723C8636AEB}" type="datetimeFigureOut">
              <a:rPr lang="zh-TW" altLang="en-US" smtClean="0"/>
              <a:t>2023/6/15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32E2AD4-3D76-4114-9E2E-E0C9ACF56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4555B1B-3AB0-4E56-BA3D-42CE1BC7D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CF46-B936-4BF5-827F-1DD5159937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662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97E795-1233-48E7-BE50-02C497A5B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9FC5824-49D8-463F-AD44-DCFBEE3F4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48B317C-F057-4C6A-AA5B-E34F26A33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D988-5DF0-4C9E-B56C-7723C8636AEB}" type="datetimeFigureOut">
              <a:rPr lang="zh-TW" altLang="en-US" smtClean="0"/>
              <a:t>2023/6/15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E732A66-9DEC-473A-8648-2EC8B1637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EBE618F-F3A0-4ADF-9366-E86AED254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CF46-B936-4BF5-827F-1DD5159937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070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06A67F-16C3-4D86-BE5A-296FB4A4D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24DC8E1-3421-4FA5-B27E-EF29C7208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C8FE299-8A11-41F3-B77B-37F64725D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D988-5DF0-4C9E-B56C-7723C8636AEB}" type="datetimeFigureOut">
              <a:rPr lang="zh-TW" altLang="en-US" smtClean="0"/>
              <a:t>2023/6/15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40E8962-95DE-4D69-AB0D-6345A926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BB9C7F1-FC88-4D99-970E-8A192CBEB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CF46-B936-4BF5-827F-1DD5159937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8866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6212A9-935F-4D7B-9877-C0E78C6A8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995291D-4441-498C-8C30-615280036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C68D8FE-B7DD-4F91-9FB7-3894F5338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A609654-8BC6-4987-BA8D-CA5225B40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D988-5DF0-4C9E-B56C-7723C8636AEB}" type="datetimeFigureOut">
              <a:rPr lang="zh-TW" altLang="en-US" smtClean="0"/>
              <a:t>2023/6/15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FB9871A-4964-453D-9F9F-3C18280A7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9E22ADA-0BA5-47A1-9AF2-17FC5D83D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CF46-B936-4BF5-827F-1DD5159937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6894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3ED771-B143-45E8-9EC7-EC18CE7A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A9D21ED-A6AC-489D-BA01-69EEFB752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061BE04-2B3D-459B-8C04-B590992F9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75CE8F4-DC55-420D-8276-0211260628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AA570F7-C468-496A-BE56-F2E048F47E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49D66A3-97E1-4618-88E1-446EC5888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D988-5DF0-4C9E-B56C-7723C8636AEB}" type="datetimeFigureOut">
              <a:rPr lang="zh-TW" altLang="en-US" smtClean="0"/>
              <a:t>2023/6/15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7F739A3-CB91-43A0-B12A-49BD17F19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7BB0D37-A137-43F9-8626-85A57658E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CF46-B936-4BF5-827F-1DD5159937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238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D1DA44-FBB2-4816-AA85-6D49A7AC4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1E5B216-F766-40F3-AC6D-8620BECE3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D988-5DF0-4C9E-B56C-7723C8636AEB}" type="datetimeFigureOut">
              <a:rPr lang="zh-TW" altLang="en-US" smtClean="0"/>
              <a:t>2023/6/15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EDC6BCD-9674-47A0-B115-5BCBD3BEB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11D681C-792B-43CF-A142-CABF2E9E4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CF46-B936-4BF5-827F-1DD5159937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9615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73ACB13-7E99-4D19-9DF1-3405561A4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D988-5DF0-4C9E-B56C-7723C8636AEB}" type="datetimeFigureOut">
              <a:rPr lang="zh-TW" altLang="en-US" smtClean="0"/>
              <a:t>2023/6/15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04BD1E4-79E9-4E8B-91B1-7CA4913B2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A704015-AEF1-4C0E-AADB-B0743F8C7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CF46-B936-4BF5-827F-1DD5159937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7087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4EE959-1A3A-4868-9F21-54B479121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AFC1331-DF44-40F9-8B74-9CEDE4E87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633E4F9-0AB4-47CE-8901-66F2A2DB7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FC4A09E-60CD-4A93-9DB6-0C3CFF007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D988-5DF0-4C9E-B56C-7723C8636AEB}" type="datetimeFigureOut">
              <a:rPr lang="zh-TW" altLang="en-US" smtClean="0"/>
              <a:t>2023/6/15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BC0BD8A-521C-4465-AA2D-70F2AFD1E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7083E10-9175-419C-BA61-3DBB60DAE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CF46-B936-4BF5-827F-1DD5159937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6572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6CBB40-D64D-4DD9-9A82-0A893A60F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FD4CC90-A4CF-4DFF-8583-E448D9FBF4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019649A-08E0-4AAA-914B-472CBEECF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C8A6CB9-64E0-433F-A12E-0A4AA173D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D988-5DF0-4C9E-B56C-7723C8636AEB}" type="datetimeFigureOut">
              <a:rPr lang="zh-TW" altLang="en-US" smtClean="0"/>
              <a:t>2023/6/15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E6E842B-4F0C-453E-91CE-6404D1E60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F9A1B12-DD9B-4D5D-8C33-1E5916660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CF46-B936-4BF5-827F-1DD5159937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852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3D33617-EE8A-4D87-9CDE-92AD4C7C8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5D11019-29EA-442D-A844-48EA9544C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D9C3205-56E5-4167-B400-B7F2B462A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7D988-5DF0-4C9E-B56C-7723C8636AEB}" type="datetimeFigureOut">
              <a:rPr lang="zh-TW" altLang="en-US" smtClean="0"/>
              <a:t>2023/6/15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916AE7E-49F6-4763-844E-3DED2D4955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7AA1435-C66D-43ED-8C5E-619754604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5CF46-B936-4BF5-827F-1DD5159937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333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桌 的圖片&#10;&#10;自動產生的描述">
            <a:extLst>
              <a:ext uri="{FF2B5EF4-FFF2-40B4-BE49-F238E27FC236}">
                <a16:creationId xmlns:a16="http://schemas.microsoft.com/office/drawing/2014/main" id="{B326394E-A901-46F1-88B1-6FFB0789F8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86"/>
          <a:stretch/>
        </p:blipFill>
        <p:spPr>
          <a:xfrm>
            <a:off x="-1" y="0"/>
            <a:ext cx="12192001" cy="2846780"/>
          </a:xfrm>
          <a:prstGeom prst="rect">
            <a:avLst/>
          </a:prstGeom>
        </p:spPr>
      </p:pic>
      <p:pic>
        <p:nvPicPr>
          <p:cNvPr id="5" name="圖片 4" descr="一張含有 桌 的圖片&#10;&#10;自動產生的描述">
            <a:extLst>
              <a:ext uri="{FF2B5EF4-FFF2-40B4-BE49-F238E27FC236}">
                <a16:creationId xmlns:a16="http://schemas.microsoft.com/office/drawing/2014/main" id="{15408587-F14A-4B54-ACDF-0BB7960AF5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" r="74127" b="85750"/>
          <a:stretch/>
        </p:blipFill>
        <p:spPr>
          <a:xfrm>
            <a:off x="3103927" y="0"/>
            <a:ext cx="2583810" cy="2456576"/>
          </a:xfrm>
          <a:prstGeom prst="rect">
            <a:avLst/>
          </a:prstGeom>
        </p:spPr>
      </p:pic>
      <p:pic>
        <p:nvPicPr>
          <p:cNvPr id="6" name="圖片 5" descr="一張含有 桌 的圖片&#10;&#10;自動產生的描述">
            <a:extLst>
              <a:ext uri="{FF2B5EF4-FFF2-40B4-BE49-F238E27FC236}">
                <a16:creationId xmlns:a16="http://schemas.microsoft.com/office/drawing/2014/main" id="{82005C42-338A-4D6E-8A06-C7D9E29227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" r="77430" b="88419"/>
          <a:stretch/>
        </p:blipFill>
        <p:spPr>
          <a:xfrm>
            <a:off x="5687737" y="0"/>
            <a:ext cx="2181136" cy="1996580"/>
          </a:xfrm>
          <a:prstGeom prst="rect">
            <a:avLst/>
          </a:prstGeom>
        </p:spPr>
      </p:pic>
      <p:pic>
        <p:nvPicPr>
          <p:cNvPr id="7" name="圖片 6" descr="一張含有 桌 的圖片&#10;&#10;自動產生的描述">
            <a:extLst>
              <a:ext uri="{FF2B5EF4-FFF2-40B4-BE49-F238E27FC236}">
                <a16:creationId xmlns:a16="http://schemas.microsoft.com/office/drawing/2014/main" id="{277B6628-194D-4234-A70A-E1C408E149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" r="77430" b="91012"/>
          <a:stretch/>
        </p:blipFill>
        <p:spPr>
          <a:xfrm>
            <a:off x="7868873" y="0"/>
            <a:ext cx="2181136" cy="1765005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88950261-D8F5-4F36-BB26-7C30D9CB426D}"/>
              </a:ext>
            </a:extLst>
          </p:cNvPr>
          <p:cNvSpPr txBox="1"/>
          <p:nvPr/>
        </p:nvSpPr>
        <p:spPr>
          <a:xfrm>
            <a:off x="-1" y="428191"/>
            <a:ext cx="1219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3034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112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034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年臺灣臺北地方檢察署拜會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AEEB532-8E96-402C-947E-4AA81AF738D2}"/>
              </a:ext>
            </a:extLst>
          </p:cNvPr>
          <p:cNvSpPr txBox="1"/>
          <p:nvPr/>
        </p:nvSpPr>
        <p:spPr>
          <a:xfrm>
            <a:off x="-2" y="160791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活動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紀要</a:t>
            </a: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C05A2F03-5C95-4408-B836-AC0845309793}"/>
              </a:ext>
            </a:extLst>
          </p:cNvPr>
          <p:cNvCxnSpPr>
            <a:cxnSpLocks/>
          </p:cNvCxnSpPr>
          <p:nvPr/>
        </p:nvCxnSpPr>
        <p:spPr>
          <a:xfrm>
            <a:off x="948690" y="1364894"/>
            <a:ext cx="10537967" cy="0"/>
          </a:xfrm>
          <a:prstGeom prst="line">
            <a:avLst/>
          </a:prstGeom>
          <a:ln w="19050">
            <a:solidFill>
              <a:srgbClr val="3034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圖片 16" descr="一張含有 桌 的圖片&#10;&#10;自動產生的描述">
            <a:extLst>
              <a:ext uri="{FF2B5EF4-FFF2-40B4-BE49-F238E27FC236}">
                <a16:creationId xmlns:a16="http://schemas.microsoft.com/office/drawing/2014/main" id="{DE791220-AC8B-4E32-8980-ABABD17C14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147" r="81450" b="98184"/>
          <a:stretch/>
        </p:blipFill>
        <p:spPr>
          <a:xfrm>
            <a:off x="5114893" y="1221044"/>
            <a:ext cx="1954974" cy="287700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70C90331-A4B2-4E1C-B1B9-49BEFF6A7D54}"/>
              </a:ext>
            </a:extLst>
          </p:cNvPr>
          <p:cNvSpPr txBox="1"/>
          <p:nvPr/>
        </p:nvSpPr>
        <p:spPr>
          <a:xfrm>
            <a:off x="-3623" y="1194936"/>
            <a:ext cx="1219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034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平臺執行情形</a:t>
            </a: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37195968-8DC9-4C4A-BD45-A2D44BAF84E5}"/>
              </a:ext>
            </a:extLst>
          </p:cNvPr>
          <p:cNvSpPr/>
          <p:nvPr/>
        </p:nvSpPr>
        <p:spPr>
          <a:xfrm>
            <a:off x="397076" y="2979772"/>
            <a:ext cx="1620000" cy="540000"/>
          </a:xfrm>
          <a:prstGeom prst="roundRect">
            <a:avLst>
              <a:gd name="adj" fmla="val 11262"/>
            </a:avLst>
          </a:prstGeom>
          <a:solidFill>
            <a:srgbClr val="2FA3B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15D4155E-057C-4DD7-845F-66F957A8A60F}"/>
              </a:ext>
            </a:extLst>
          </p:cNvPr>
          <p:cNvSpPr txBox="1"/>
          <p:nvPr/>
        </p:nvSpPr>
        <p:spPr>
          <a:xfrm>
            <a:off x="388688" y="3034328"/>
            <a:ext cx="16283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拜會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日期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22CC5D23-EC6D-BF5A-082A-CCCE636D435C}"/>
              </a:ext>
            </a:extLst>
          </p:cNvPr>
          <p:cNvGrpSpPr/>
          <p:nvPr/>
        </p:nvGrpSpPr>
        <p:grpSpPr>
          <a:xfrm>
            <a:off x="6251479" y="2979772"/>
            <a:ext cx="1628388" cy="540000"/>
            <a:chOff x="6251479" y="2979772"/>
            <a:chExt cx="1628388" cy="540000"/>
          </a:xfrm>
        </p:grpSpPr>
        <p:sp>
          <p:nvSpPr>
            <p:cNvPr id="19" name="矩形: 圓角 18">
              <a:extLst>
                <a:ext uri="{FF2B5EF4-FFF2-40B4-BE49-F238E27FC236}">
                  <a16:creationId xmlns:a16="http://schemas.microsoft.com/office/drawing/2014/main" id="{2E530D11-E03B-4353-93BC-37AE5DDE35A6}"/>
                </a:ext>
              </a:extLst>
            </p:cNvPr>
            <p:cNvSpPr/>
            <p:nvPr/>
          </p:nvSpPr>
          <p:spPr>
            <a:xfrm>
              <a:off x="6259867" y="2979772"/>
              <a:ext cx="1620000" cy="540000"/>
            </a:xfrm>
            <a:prstGeom prst="roundRect">
              <a:avLst>
                <a:gd name="adj" fmla="val 11262"/>
              </a:avLst>
            </a:prstGeom>
            <a:solidFill>
              <a:srgbClr val="2FA3B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62DF079F-B7CC-47ED-AF65-A7417C8522B1}"/>
                </a:ext>
              </a:extLst>
            </p:cNvPr>
            <p:cNvSpPr txBox="1"/>
            <p:nvPr/>
          </p:nvSpPr>
          <p:spPr>
            <a:xfrm>
              <a:off x="6251479" y="3034328"/>
              <a:ext cx="16283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拜會</a:t>
              </a:r>
              <a:r>
                <a:rPr kumimoji="0" lang="zh-TW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地點</a:t>
              </a:r>
            </a:p>
          </p:txBody>
        </p:sp>
      </p:grp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6A5A18C7-C36D-487E-AD82-22A634135F80}"/>
              </a:ext>
            </a:extLst>
          </p:cNvPr>
          <p:cNvSpPr txBox="1"/>
          <p:nvPr/>
        </p:nvSpPr>
        <p:spPr>
          <a:xfrm>
            <a:off x="2161785" y="3030160"/>
            <a:ext cx="2295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200" b="1" i="0" u="none" strike="noStrike" kern="1200" cap="none" spc="100" normalizeH="0" baseline="0" noProof="0" dirty="0">
                <a:ln>
                  <a:noFill/>
                </a:ln>
                <a:solidFill>
                  <a:srgbClr val="3034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112</a:t>
            </a:r>
            <a:r>
              <a:rPr kumimoji="0" lang="zh-TW" altLang="en-US" sz="2200" b="1" i="0" u="none" strike="noStrike" kern="1200" cap="none" spc="100" normalizeH="0" baseline="0" noProof="0" dirty="0">
                <a:ln>
                  <a:noFill/>
                </a:ln>
                <a:solidFill>
                  <a:srgbClr val="3034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</a:t>
            </a:r>
            <a:r>
              <a:rPr kumimoji="0" lang="en-US" altLang="zh-TW" sz="2200" b="1" i="0" u="none" strike="noStrike" kern="1200" cap="none" spc="100" normalizeH="0" baseline="0" noProof="0" dirty="0">
                <a:ln>
                  <a:noFill/>
                </a:ln>
                <a:solidFill>
                  <a:srgbClr val="3034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6</a:t>
            </a:r>
            <a:r>
              <a:rPr kumimoji="0" lang="zh-TW" altLang="en-US" sz="2200" b="1" i="0" u="none" strike="noStrike" kern="1200" cap="none" spc="100" normalizeH="0" baseline="0" noProof="0" dirty="0">
                <a:ln>
                  <a:noFill/>
                </a:ln>
                <a:solidFill>
                  <a:srgbClr val="3034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月</a:t>
            </a:r>
            <a:r>
              <a:rPr kumimoji="0" lang="en-US" altLang="zh-TW" sz="2200" b="1" i="0" u="none" strike="noStrike" kern="1200" cap="none" spc="100" normalizeH="0" baseline="0" noProof="0" dirty="0">
                <a:ln>
                  <a:noFill/>
                </a:ln>
                <a:solidFill>
                  <a:srgbClr val="3034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9</a:t>
            </a:r>
            <a:r>
              <a:rPr kumimoji="0" lang="zh-TW" altLang="en-US" sz="2200" b="1" i="0" u="none" strike="noStrike" kern="1200" cap="none" spc="100" normalizeH="0" baseline="0" noProof="0" dirty="0">
                <a:ln>
                  <a:noFill/>
                </a:ln>
                <a:solidFill>
                  <a:srgbClr val="3034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日</a:t>
            </a:r>
            <a:endParaRPr kumimoji="0" lang="zh-TW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2FA3B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759C6197-3B7B-4C1A-9F38-C3F3FD40FB68}"/>
              </a:ext>
            </a:extLst>
          </p:cNvPr>
          <p:cNvSpPr txBox="1"/>
          <p:nvPr/>
        </p:nvSpPr>
        <p:spPr>
          <a:xfrm>
            <a:off x="8024575" y="3030161"/>
            <a:ext cx="31512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zh-TW" altLang="en-US" sz="2200" b="1" spc="100" dirty="0">
                <a:solidFill>
                  <a:srgbClr val="3034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臺灣臺北地方檢察署</a:t>
            </a:r>
            <a:endParaRPr kumimoji="0" lang="zh-TW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2FA3B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5D97B0D2-2122-8BEA-F8B5-6B21FA9A48AC}"/>
              </a:ext>
            </a:extLst>
          </p:cNvPr>
          <p:cNvGrpSpPr/>
          <p:nvPr/>
        </p:nvGrpSpPr>
        <p:grpSpPr>
          <a:xfrm>
            <a:off x="388688" y="5360717"/>
            <a:ext cx="1628388" cy="540000"/>
            <a:chOff x="371912" y="4405405"/>
            <a:chExt cx="1628388" cy="540000"/>
          </a:xfrm>
        </p:grpSpPr>
        <p:sp>
          <p:nvSpPr>
            <p:cNvPr id="23" name="矩形: 圓角 22">
              <a:extLst>
                <a:ext uri="{FF2B5EF4-FFF2-40B4-BE49-F238E27FC236}">
                  <a16:creationId xmlns:a16="http://schemas.microsoft.com/office/drawing/2014/main" id="{53EB388C-8EAA-4F2B-8B2D-B78B4B1806F8}"/>
                </a:ext>
              </a:extLst>
            </p:cNvPr>
            <p:cNvSpPr/>
            <p:nvPr/>
          </p:nvSpPr>
          <p:spPr>
            <a:xfrm>
              <a:off x="380300" y="4405405"/>
              <a:ext cx="1620000" cy="540000"/>
            </a:xfrm>
            <a:prstGeom prst="roundRect">
              <a:avLst>
                <a:gd name="adj" fmla="val 11262"/>
              </a:avLst>
            </a:prstGeom>
            <a:solidFill>
              <a:srgbClr val="2FA3B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5EF59E3B-C8FA-4843-963D-07B593C15EBF}"/>
                </a:ext>
              </a:extLst>
            </p:cNvPr>
            <p:cNvSpPr txBox="1"/>
            <p:nvPr/>
          </p:nvSpPr>
          <p:spPr>
            <a:xfrm>
              <a:off x="371912" y="4459961"/>
              <a:ext cx="16283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拜會</a:t>
              </a:r>
              <a:r>
                <a:rPr kumimoji="0" lang="zh-TW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人員</a:t>
              </a:r>
            </a:p>
          </p:txBody>
        </p:sp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id="{CDEAC7E2-1350-A232-B248-0E67352A7D7A}"/>
              </a:ext>
            </a:extLst>
          </p:cNvPr>
          <p:cNvGrpSpPr/>
          <p:nvPr/>
        </p:nvGrpSpPr>
        <p:grpSpPr>
          <a:xfrm>
            <a:off x="388688" y="4170245"/>
            <a:ext cx="1628388" cy="540000"/>
            <a:chOff x="388688" y="3687095"/>
            <a:chExt cx="1628388" cy="540000"/>
          </a:xfrm>
        </p:grpSpPr>
        <p:sp>
          <p:nvSpPr>
            <p:cNvPr id="24" name="矩形: 圓角 23">
              <a:extLst>
                <a:ext uri="{FF2B5EF4-FFF2-40B4-BE49-F238E27FC236}">
                  <a16:creationId xmlns:a16="http://schemas.microsoft.com/office/drawing/2014/main" id="{B9CC2873-DB18-40AF-8D92-C86D0523774B}"/>
                </a:ext>
              </a:extLst>
            </p:cNvPr>
            <p:cNvSpPr/>
            <p:nvPr/>
          </p:nvSpPr>
          <p:spPr>
            <a:xfrm>
              <a:off x="397076" y="3687095"/>
              <a:ext cx="1620000" cy="540000"/>
            </a:xfrm>
            <a:prstGeom prst="roundRect">
              <a:avLst>
                <a:gd name="adj" fmla="val 11262"/>
              </a:avLst>
            </a:prstGeom>
            <a:solidFill>
              <a:srgbClr val="2FA3B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50A3E909-8782-4549-93EF-9D458CF89F6E}"/>
                </a:ext>
              </a:extLst>
            </p:cNvPr>
            <p:cNvSpPr txBox="1"/>
            <p:nvPr/>
          </p:nvSpPr>
          <p:spPr>
            <a:xfrm>
              <a:off x="388688" y="3741651"/>
              <a:ext cx="16283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拜會對象</a:t>
              </a:r>
            </a:p>
          </p:txBody>
        </p:sp>
      </p:grp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4517BD2A-90DB-4558-9F43-0693E3A5D69D}"/>
              </a:ext>
            </a:extLst>
          </p:cNvPr>
          <p:cNvSpPr txBox="1"/>
          <p:nvPr/>
        </p:nvSpPr>
        <p:spPr>
          <a:xfrm>
            <a:off x="2158162" y="4224801"/>
            <a:ext cx="39342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1" i="0" u="none" strike="noStrike" kern="1200" cap="none" spc="100" normalizeH="0" baseline="0" noProof="0" dirty="0">
                <a:ln>
                  <a:noFill/>
                </a:ln>
                <a:solidFill>
                  <a:srgbClr val="3034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鄭檢察長銘謙、鍾主任思源</a:t>
            </a:r>
            <a:endParaRPr kumimoji="0" lang="zh-TW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2FA3B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EAF437E-3612-DFE7-376E-2FCB6191181F}"/>
              </a:ext>
            </a:extLst>
          </p:cNvPr>
          <p:cNvSpPr txBox="1"/>
          <p:nvPr/>
        </p:nvSpPr>
        <p:spPr>
          <a:xfrm>
            <a:off x="2158161" y="5415274"/>
            <a:ext cx="54775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200" b="1" spc="100" dirty="0">
                <a:solidFill>
                  <a:srgbClr val="3034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本公司政風處：林處長孝仁、陳組長俊洲</a:t>
            </a:r>
          </a:p>
        </p:txBody>
      </p:sp>
    </p:spTree>
    <p:extLst>
      <p:ext uri="{BB962C8B-B14F-4D97-AF65-F5344CB8AC3E}">
        <p14:creationId xmlns:p14="http://schemas.microsoft.com/office/powerpoint/2010/main" val="2660583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桌 的圖片&#10;&#10;自動產生的描述">
            <a:extLst>
              <a:ext uri="{FF2B5EF4-FFF2-40B4-BE49-F238E27FC236}">
                <a16:creationId xmlns:a16="http://schemas.microsoft.com/office/drawing/2014/main" id="{B326394E-A901-46F1-88B1-6FFB0789F8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86"/>
          <a:stretch/>
        </p:blipFill>
        <p:spPr>
          <a:xfrm>
            <a:off x="-1" y="0"/>
            <a:ext cx="12192001" cy="2846780"/>
          </a:xfrm>
          <a:prstGeom prst="rect">
            <a:avLst/>
          </a:prstGeom>
        </p:spPr>
      </p:pic>
      <p:pic>
        <p:nvPicPr>
          <p:cNvPr id="5" name="圖片 4" descr="一張含有 桌 的圖片&#10;&#10;自動產生的描述">
            <a:extLst>
              <a:ext uri="{FF2B5EF4-FFF2-40B4-BE49-F238E27FC236}">
                <a16:creationId xmlns:a16="http://schemas.microsoft.com/office/drawing/2014/main" id="{15408587-F14A-4B54-ACDF-0BB7960AF5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" r="74127" b="85750"/>
          <a:stretch/>
        </p:blipFill>
        <p:spPr>
          <a:xfrm>
            <a:off x="3103927" y="0"/>
            <a:ext cx="2583810" cy="2456576"/>
          </a:xfrm>
          <a:prstGeom prst="rect">
            <a:avLst/>
          </a:prstGeom>
        </p:spPr>
      </p:pic>
      <p:pic>
        <p:nvPicPr>
          <p:cNvPr id="6" name="圖片 5" descr="一張含有 桌 的圖片&#10;&#10;自動產生的描述">
            <a:extLst>
              <a:ext uri="{FF2B5EF4-FFF2-40B4-BE49-F238E27FC236}">
                <a16:creationId xmlns:a16="http://schemas.microsoft.com/office/drawing/2014/main" id="{82005C42-338A-4D6E-8A06-C7D9E29227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" r="77430" b="88419"/>
          <a:stretch/>
        </p:blipFill>
        <p:spPr>
          <a:xfrm>
            <a:off x="5687737" y="0"/>
            <a:ext cx="2181136" cy="1996580"/>
          </a:xfrm>
          <a:prstGeom prst="rect">
            <a:avLst/>
          </a:prstGeom>
        </p:spPr>
      </p:pic>
      <p:pic>
        <p:nvPicPr>
          <p:cNvPr id="7" name="圖片 6" descr="一張含有 桌 的圖片&#10;&#10;自動產生的描述">
            <a:extLst>
              <a:ext uri="{FF2B5EF4-FFF2-40B4-BE49-F238E27FC236}">
                <a16:creationId xmlns:a16="http://schemas.microsoft.com/office/drawing/2014/main" id="{277B6628-194D-4234-A70A-E1C408E149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" r="77430" b="91012"/>
          <a:stretch/>
        </p:blipFill>
        <p:spPr>
          <a:xfrm>
            <a:off x="7868873" y="0"/>
            <a:ext cx="2181136" cy="1765005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BAEEB532-8E96-402C-947E-4AA81AF738D2}"/>
              </a:ext>
            </a:extLst>
          </p:cNvPr>
          <p:cNvSpPr txBox="1"/>
          <p:nvPr/>
        </p:nvSpPr>
        <p:spPr>
          <a:xfrm>
            <a:off x="-2" y="160791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活動紀要</a:t>
            </a: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C05A2F03-5C95-4408-B836-AC0845309793}"/>
              </a:ext>
            </a:extLst>
          </p:cNvPr>
          <p:cNvCxnSpPr>
            <a:cxnSpLocks/>
          </p:cNvCxnSpPr>
          <p:nvPr/>
        </p:nvCxnSpPr>
        <p:spPr>
          <a:xfrm>
            <a:off x="948690" y="1364894"/>
            <a:ext cx="10537967" cy="0"/>
          </a:xfrm>
          <a:prstGeom prst="line">
            <a:avLst/>
          </a:prstGeom>
          <a:ln w="19050">
            <a:solidFill>
              <a:srgbClr val="3034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圖片 16" descr="一張含有 桌 的圖片&#10;&#10;自動產生的描述">
            <a:extLst>
              <a:ext uri="{FF2B5EF4-FFF2-40B4-BE49-F238E27FC236}">
                <a16:creationId xmlns:a16="http://schemas.microsoft.com/office/drawing/2014/main" id="{DE791220-AC8B-4E32-8980-ABABD17C14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147" r="81450" b="98184"/>
          <a:stretch/>
        </p:blipFill>
        <p:spPr>
          <a:xfrm>
            <a:off x="5114893" y="1221044"/>
            <a:ext cx="1954974" cy="287700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70C90331-A4B2-4E1C-B1B9-49BEFF6A7D54}"/>
              </a:ext>
            </a:extLst>
          </p:cNvPr>
          <p:cNvSpPr txBox="1"/>
          <p:nvPr/>
        </p:nvSpPr>
        <p:spPr>
          <a:xfrm>
            <a:off x="-3623" y="1194936"/>
            <a:ext cx="1219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034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平臺執行情形</a:t>
            </a: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DED507B2-7929-CAD2-4155-1E9B1A0D9359}"/>
              </a:ext>
            </a:extLst>
          </p:cNvPr>
          <p:cNvGrpSpPr/>
          <p:nvPr/>
        </p:nvGrpSpPr>
        <p:grpSpPr>
          <a:xfrm>
            <a:off x="403303" y="4709266"/>
            <a:ext cx="1628388" cy="540000"/>
            <a:chOff x="394915" y="4755932"/>
            <a:chExt cx="1628388" cy="540000"/>
          </a:xfrm>
        </p:grpSpPr>
        <p:sp>
          <p:nvSpPr>
            <p:cNvPr id="2" name="矩形: 圓角 1">
              <a:extLst>
                <a:ext uri="{FF2B5EF4-FFF2-40B4-BE49-F238E27FC236}">
                  <a16:creationId xmlns:a16="http://schemas.microsoft.com/office/drawing/2014/main" id="{37195968-8DC9-4C4A-BD45-A2D44BAF84E5}"/>
                </a:ext>
              </a:extLst>
            </p:cNvPr>
            <p:cNvSpPr/>
            <p:nvPr/>
          </p:nvSpPr>
          <p:spPr>
            <a:xfrm>
              <a:off x="403303" y="4755932"/>
              <a:ext cx="1620000" cy="540000"/>
            </a:xfrm>
            <a:prstGeom prst="roundRect">
              <a:avLst>
                <a:gd name="adj" fmla="val 11262"/>
              </a:avLst>
            </a:prstGeom>
            <a:solidFill>
              <a:srgbClr val="2FA3BF"/>
            </a:solidFill>
            <a:ln w="19050">
              <a:solidFill>
                <a:srgbClr val="2FA3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15D4155E-057C-4DD7-845F-66F957A8A60F}"/>
                </a:ext>
              </a:extLst>
            </p:cNvPr>
            <p:cNvSpPr txBox="1"/>
            <p:nvPr/>
          </p:nvSpPr>
          <p:spPr>
            <a:xfrm>
              <a:off x="394915" y="4810488"/>
              <a:ext cx="16283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聯繫內容</a:t>
              </a:r>
            </a:p>
          </p:txBody>
        </p:sp>
      </p:grpSp>
      <p:pic>
        <p:nvPicPr>
          <p:cNvPr id="29" name="圖片 28">
            <a:extLst>
              <a:ext uri="{FF2B5EF4-FFF2-40B4-BE49-F238E27FC236}">
                <a16:creationId xmlns:a16="http://schemas.microsoft.com/office/drawing/2014/main" id="{80ADC260-D24A-484D-B6B4-F10177B7D3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7697" y="4771051"/>
            <a:ext cx="284612" cy="288000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359A7523-A11B-48F1-AE55-CD3E4120D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7697" y="5677286"/>
            <a:ext cx="284612" cy="28800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C7E9648F-1543-4B5E-FEF5-FEF325C6C449}"/>
              </a:ext>
            </a:extLst>
          </p:cNvPr>
          <p:cNvSpPr txBox="1"/>
          <p:nvPr/>
        </p:nvSpPr>
        <p:spPr>
          <a:xfrm>
            <a:off x="-1" y="428191"/>
            <a:ext cx="1219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3034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112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034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年臺灣臺北地方檢察署拜會</a:t>
            </a: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AC0F676C-EC11-F4CE-7795-80C1DB73E4F2}"/>
              </a:ext>
            </a:extLst>
          </p:cNvPr>
          <p:cNvGrpSpPr/>
          <p:nvPr/>
        </p:nvGrpSpPr>
        <p:grpSpPr>
          <a:xfrm>
            <a:off x="403303" y="3159000"/>
            <a:ext cx="1628388" cy="540000"/>
            <a:chOff x="371912" y="4405405"/>
            <a:chExt cx="1628388" cy="540000"/>
          </a:xfrm>
        </p:grpSpPr>
        <p:sp>
          <p:nvSpPr>
            <p:cNvPr id="11" name="矩形: 圓角 10">
              <a:extLst>
                <a:ext uri="{FF2B5EF4-FFF2-40B4-BE49-F238E27FC236}">
                  <a16:creationId xmlns:a16="http://schemas.microsoft.com/office/drawing/2014/main" id="{3E780377-BD4D-07A5-73E1-C27C42F49F19}"/>
                </a:ext>
              </a:extLst>
            </p:cNvPr>
            <p:cNvSpPr/>
            <p:nvPr/>
          </p:nvSpPr>
          <p:spPr>
            <a:xfrm>
              <a:off x="380300" y="4405405"/>
              <a:ext cx="1620000" cy="540000"/>
            </a:xfrm>
            <a:prstGeom prst="roundRect">
              <a:avLst>
                <a:gd name="adj" fmla="val 11262"/>
              </a:avLst>
            </a:prstGeom>
            <a:solidFill>
              <a:srgbClr val="2FA3B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D0F0EB10-3FC5-FD5E-FCAD-275F31CD9BD7}"/>
                </a:ext>
              </a:extLst>
            </p:cNvPr>
            <p:cNvSpPr txBox="1"/>
            <p:nvPr/>
          </p:nvSpPr>
          <p:spPr>
            <a:xfrm>
              <a:off x="371912" y="4459961"/>
              <a:ext cx="16283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拜會</a:t>
              </a:r>
              <a:r>
                <a:rPr kumimoji="0" lang="zh-TW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目的</a:t>
              </a:r>
            </a:p>
          </p:txBody>
        </p:sp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1434909-D213-BB0D-E871-729BD9A539F1}"/>
              </a:ext>
            </a:extLst>
          </p:cNvPr>
          <p:cNvSpPr txBox="1"/>
          <p:nvPr/>
        </p:nvSpPr>
        <p:spPr>
          <a:xfrm>
            <a:off x="2187344" y="3213556"/>
            <a:ext cx="66940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2200" b="1" spc="100" dirty="0">
                <a:solidFill>
                  <a:srgbClr val="3034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討論本公司採購廉政平臺與檢察機關未來合作方向</a:t>
            </a:r>
            <a:endParaRPr lang="zh-TW" altLang="en-US" sz="2200" b="1" spc="100" dirty="0">
              <a:solidFill>
                <a:srgbClr val="3034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A9F5D38D-724C-B533-125C-AE42C1ADFFE3}"/>
              </a:ext>
            </a:extLst>
          </p:cNvPr>
          <p:cNvSpPr txBox="1"/>
          <p:nvPr/>
        </p:nvSpPr>
        <p:spPr>
          <a:xfrm>
            <a:off x="2613394" y="4699607"/>
            <a:ext cx="91223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2200" b="1" spc="100" dirty="0">
                <a:solidFill>
                  <a:srgbClr val="3034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說明本公司「特高熱值煙煤現貨採購案」採購廉政平臺執行現況</a:t>
            </a:r>
            <a:endParaRPr lang="zh-TW" altLang="en-US" sz="2200" b="1" spc="100" dirty="0">
              <a:solidFill>
                <a:srgbClr val="3034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7A44FFA6-6A08-8293-2911-7A4BD1F409E7}"/>
              </a:ext>
            </a:extLst>
          </p:cNvPr>
          <p:cNvSpPr txBox="1"/>
          <p:nvPr/>
        </p:nvSpPr>
        <p:spPr>
          <a:xfrm>
            <a:off x="2613394" y="5605842"/>
            <a:ext cx="81106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2200" b="1" spc="100" dirty="0">
                <a:solidFill>
                  <a:srgbClr val="3034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邀請專組主任檢察官參加本公司</a:t>
            </a:r>
            <a:r>
              <a:rPr lang="en-US" altLang="zh-TW" sz="2200" b="1" spc="100" dirty="0">
                <a:solidFill>
                  <a:srgbClr val="3034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zh-TW" sz="2200" b="1" spc="100" dirty="0">
                <a:solidFill>
                  <a:srgbClr val="3034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200" b="1" spc="100" dirty="0">
                <a:solidFill>
                  <a:srgbClr val="3034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zh-TW" sz="2200" b="1" spc="100" dirty="0">
                <a:solidFill>
                  <a:srgbClr val="3034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200" b="1" spc="100" dirty="0">
                <a:solidFill>
                  <a:srgbClr val="3034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zh-TW" sz="2200" b="1" spc="100" dirty="0">
                <a:solidFill>
                  <a:srgbClr val="3034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日業務聯繫會議</a:t>
            </a:r>
            <a:endParaRPr lang="zh-TW" altLang="en-US" sz="2200" b="1" spc="100" dirty="0">
              <a:solidFill>
                <a:srgbClr val="3034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2106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桌 的圖片&#10;&#10;自動產生的描述">
            <a:extLst>
              <a:ext uri="{FF2B5EF4-FFF2-40B4-BE49-F238E27FC236}">
                <a16:creationId xmlns:a16="http://schemas.microsoft.com/office/drawing/2014/main" id="{B326394E-A901-46F1-88B1-6FFB0789F8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86"/>
          <a:stretch/>
        </p:blipFill>
        <p:spPr>
          <a:xfrm>
            <a:off x="-1" y="0"/>
            <a:ext cx="12192001" cy="2846780"/>
          </a:xfrm>
          <a:prstGeom prst="rect">
            <a:avLst/>
          </a:prstGeom>
        </p:spPr>
      </p:pic>
      <p:pic>
        <p:nvPicPr>
          <p:cNvPr id="5" name="圖片 4" descr="一張含有 桌 的圖片&#10;&#10;自動產生的描述">
            <a:extLst>
              <a:ext uri="{FF2B5EF4-FFF2-40B4-BE49-F238E27FC236}">
                <a16:creationId xmlns:a16="http://schemas.microsoft.com/office/drawing/2014/main" id="{15408587-F14A-4B54-ACDF-0BB7960AF5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" r="74127" b="85750"/>
          <a:stretch/>
        </p:blipFill>
        <p:spPr>
          <a:xfrm>
            <a:off x="3103927" y="0"/>
            <a:ext cx="2583810" cy="2456576"/>
          </a:xfrm>
          <a:prstGeom prst="rect">
            <a:avLst/>
          </a:prstGeom>
        </p:spPr>
      </p:pic>
      <p:pic>
        <p:nvPicPr>
          <p:cNvPr id="6" name="圖片 5" descr="一張含有 桌 的圖片&#10;&#10;自動產生的描述">
            <a:extLst>
              <a:ext uri="{FF2B5EF4-FFF2-40B4-BE49-F238E27FC236}">
                <a16:creationId xmlns:a16="http://schemas.microsoft.com/office/drawing/2014/main" id="{82005C42-338A-4D6E-8A06-C7D9E29227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" r="77430" b="88419"/>
          <a:stretch/>
        </p:blipFill>
        <p:spPr>
          <a:xfrm>
            <a:off x="5687737" y="0"/>
            <a:ext cx="2181136" cy="1996580"/>
          </a:xfrm>
          <a:prstGeom prst="rect">
            <a:avLst/>
          </a:prstGeom>
        </p:spPr>
      </p:pic>
      <p:pic>
        <p:nvPicPr>
          <p:cNvPr id="7" name="圖片 6" descr="一張含有 桌 的圖片&#10;&#10;自動產生的描述">
            <a:extLst>
              <a:ext uri="{FF2B5EF4-FFF2-40B4-BE49-F238E27FC236}">
                <a16:creationId xmlns:a16="http://schemas.microsoft.com/office/drawing/2014/main" id="{277B6628-194D-4234-A70A-E1C408E149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" r="77430" b="91012"/>
          <a:stretch/>
        </p:blipFill>
        <p:spPr>
          <a:xfrm>
            <a:off x="7868873" y="0"/>
            <a:ext cx="2181136" cy="1765005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BAEEB532-8E96-402C-947E-4AA81AF738D2}"/>
              </a:ext>
            </a:extLst>
          </p:cNvPr>
          <p:cNvSpPr txBox="1"/>
          <p:nvPr/>
        </p:nvSpPr>
        <p:spPr>
          <a:xfrm>
            <a:off x="-2" y="160791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活動紀要</a:t>
            </a: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C05A2F03-5C95-4408-B836-AC0845309793}"/>
              </a:ext>
            </a:extLst>
          </p:cNvPr>
          <p:cNvCxnSpPr>
            <a:cxnSpLocks/>
          </p:cNvCxnSpPr>
          <p:nvPr/>
        </p:nvCxnSpPr>
        <p:spPr>
          <a:xfrm>
            <a:off x="948690" y="1364894"/>
            <a:ext cx="10537967" cy="0"/>
          </a:xfrm>
          <a:prstGeom prst="line">
            <a:avLst/>
          </a:prstGeom>
          <a:ln w="19050">
            <a:solidFill>
              <a:srgbClr val="3034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圖片 16" descr="一張含有 桌 的圖片&#10;&#10;自動產生的描述">
            <a:extLst>
              <a:ext uri="{FF2B5EF4-FFF2-40B4-BE49-F238E27FC236}">
                <a16:creationId xmlns:a16="http://schemas.microsoft.com/office/drawing/2014/main" id="{DE791220-AC8B-4E32-8980-ABABD17C14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147" r="81450" b="98184"/>
          <a:stretch/>
        </p:blipFill>
        <p:spPr>
          <a:xfrm>
            <a:off x="5114893" y="1221044"/>
            <a:ext cx="1954974" cy="287700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70C90331-A4B2-4E1C-B1B9-49BEFF6A7D54}"/>
              </a:ext>
            </a:extLst>
          </p:cNvPr>
          <p:cNvSpPr txBox="1"/>
          <p:nvPr/>
        </p:nvSpPr>
        <p:spPr>
          <a:xfrm>
            <a:off x="-3623" y="1194936"/>
            <a:ext cx="1219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034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平臺執行情形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7E9648F-1543-4B5E-FEF5-FEF325C6C449}"/>
              </a:ext>
            </a:extLst>
          </p:cNvPr>
          <p:cNvSpPr txBox="1"/>
          <p:nvPr/>
        </p:nvSpPr>
        <p:spPr>
          <a:xfrm>
            <a:off x="-1" y="428191"/>
            <a:ext cx="1219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3034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112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034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年臺灣臺北地方檢察署拜會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5A81CC5-756A-974B-6260-EBD9F597D5F4}"/>
              </a:ext>
            </a:extLst>
          </p:cNvPr>
          <p:cNvSpPr txBox="1"/>
          <p:nvPr/>
        </p:nvSpPr>
        <p:spPr>
          <a:xfrm>
            <a:off x="2082682" y="6010359"/>
            <a:ext cx="8019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034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臺灣臺北地方檢察署</a:t>
            </a:r>
            <a:r>
              <a:rPr kumimoji="0" lang="zh-TW" altLang="en-US" sz="2400" b="1" i="0" u="none" strike="noStrike" kern="1200" cap="none" spc="100" normalizeH="0" baseline="0" noProof="0" dirty="0">
                <a:ln>
                  <a:noFill/>
                </a:ln>
                <a:solidFill>
                  <a:srgbClr val="3034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鄭檢察長等人與本公司拜會人員合影</a:t>
            </a:r>
            <a:endParaRPr lang="zh-TW" altLang="en-US" sz="2400" b="1" spc="100" dirty="0">
              <a:solidFill>
                <a:srgbClr val="3034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" name="圖片 19" descr="一張含有 服裝, 人員, 微笑, 男人 的圖片&#10;&#10;自動產生的描述">
            <a:extLst>
              <a:ext uri="{FF2B5EF4-FFF2-40B4-BE49-F238E27FC236}">
                <a16:creationId xmlns:a16="http://schemas.microsoft.com/office/drawing/2014/main" id="{E30166B7-2059-C6D3-9999-62EB8027DE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90"/>
          <a:stretch/>
        </p:blipFill>
        <p:spPr>
          <a:xfrm>
            <a:off x="3641596" y="3016738"/>
            <a:ext cx="4901560" cy="282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16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151</Words>
  <Application>Microsoft Office PowerPoint</Application>
  <PresentationFormat>寬螢幕</PresentationFormat>
  <Paragraphs>26</Paragraphs>
  <Slides>3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8" baseType="lpstr">
      <vt:lpstr>微軟正黑體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王采翎</dc:creator>
  <cp:lastModifiedBy>政風處</cp:lastModifiedBy>
  <cp:revision>13</cp:revision>
  <cp:lastPrinted>2022-03-10T03:08:02Z</cp:lastPrinted>
  <dcterms:created xsi:type="dcterms:W3CDTF">2021-10-14T01:13:59Z</dcterms:created>
  <dcterms:modified xsi:type="dcterms:W3CDTF">2023-06-15T08:59:38Z</dcterms:modified>
</cp:coreProperties>
</file>